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5"/>
  </p:notesMasterIdLst>
  <p:sldIdLst>
    <p:sldId id="256" r:id="rId3"/>
    <p:sldId id="257" r:id="rId4"/>
    <p:sldId id="263" r:id="rId5"/>
    <p:sldId id="264" r:id="rId6"/>
    <p:sldId id="258" r:id="rId7"/>
    <p:sldId id="265" r:id="rId8"/>
    <p:sldId id="266" r:id="rId9"/>
    <p:sldId id="267" r:id="rId10"/>
    <p:sldId id="259" r:id="rId11"/>
    <p:sldId id="260" r:id="rId12"/>
    <p:sldId id="261" r:id="rId13"/>
    <p:sldId id="262" r:id="rId14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555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00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8341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95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4858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문항2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이해은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3491327605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UI/UX 요구분석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이해은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2021-09-13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</a:t>
            </a:r>
            <a:r>
              <a:rPr lang="ko-KR" dirty="0" err="1"/>
              <a:t>laptop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1200 * 3085</a:t>
            </a:r>
            <a:endParaRPr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AF1472-5DE4-42DD-A342-EEED5F79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731" y="2121773"/>
            <a:ext cx="2527787" cy="70225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</a:t>
            </a:r>
            <a:r>
              <a:rPr lang="ko-KR" dirty="0" err="1"/>
              <a:t>pc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1440 * 3696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48047C-CD52-4529-9508-C94FE09D8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65" y="2249052"/>
            <a:ext cx="3446270" cy="70966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</a:t>
            </a:r>
            <a:r>
              <a:rPr lang="ko-KR" dirty="0" err="1"/>
              <a:t>pc-full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1920 * 4887.62</a:t>
            </a:r>
            <a:endParaRPr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058E9C-96A0-4979-ADCD-298CDF55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03" y="1980453"/>
            <a:ext cx="4581649" cy="73533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01</a:t>
            </a:r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02</a:t>
            </a:r>
            <a:endParaRPr/>
          </a:p>
        </p:txBody>
      </p:sp>
      <p:cxnSp>
        <p:nvCxnSpPr>
          <p:cNvPr id="44" name="Google Shape;44;p2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FA18C8-DCFD-4813-AA26-DB4ECDE5E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264" y="2260600"/>
            <a:ext cx="3070222" cy="6578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72BE91-DDC8-4C26-BDCD-AADFE3B87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8514" y="2260600"/>
            <a:ext cx="3070222" cy="6578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스케치 시안 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43" name="Google Shape;43;p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스케치 시안 0</a:t>
            </a:r>
            <a:r>
              <a:rPr lang="en-US" altLang="ko-KR" dirty="0"/>
              <a:t>4</a:t>
            </a:r>
            <a:endParaRPr dirty="0"/>
          </a:p>
        </p:txBody>
      </p:sp>
      <p:cxnSp>
        <p:nvCxnSpPr>
          <p:cNvPr id="44" name="Google Shape;44;p2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15B72C1-B2DF-40BA-87D3-D42650A76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251" t="-973" r="-37" b="2499"/>
          <a:stretch/>
        </p:blipFill>
        <p:spPr>
          <a:xfrm rot="5400000">
            <a:off x="-408862" y="3820239"/>
            <a:ext cx="4361687" cy="30854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6756EF-FB2C-45B3-B030-F6A5CEC292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9305"/>
          <a:stretch/>
        </p:blipFill>
        <p:spPr>
          <a:xfrm>
            <a:off x="3509781" y="2019300"/>
            <a:ext cx="3118951" cy="70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8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스케치 시안 0</a:t>
            </a:r>
            <a:r>
              <a:rPr lang="en-US" altLang="ko-KR" dirty="0"/>
              <a:t>5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08F3D5-EFC3-4DFC-8B34-AB4DAD7F3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165" b="18611"/>
          <a:stretch/>
        </p:blipFill>
        <p:spPr>
          <a:xfrm>
            <a:off x="363510" y="2044700"/>
            <a:ext cx="5976528" cy="69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캡쳐_01</a:t>
            </a:r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캡쳐_02</a:t>
            </a:r>
            <a:endParaRPr/>
          </a:p>
        </p:txBody>
      </p:sp>
      <p:cxnSp>
        <p:nvCxnSpPr>
          <p:cNvPr id="53" name="Google Shape;53;p3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35AA905-CA93-4D2C-8655-70B71594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10" y="2117904"/>
            <a:ext cx="2859107" cy="66577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38D1B6-AC4A-4B0A-8159-A7D7AD8DC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9020" y="2060959"/>
            <a:ext cx="3025604" cy="6983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DF38C-B087-4DDB-BB21-B33068E0E80D}"/>
              </a:ext>
            </a:extLst>
          </p:cNvPr>
          <p:cNvSpPr txBox="1"/>
          <p:nvPr/>
        </p:nvSpPr>
        <p:spPr>
          <a:xfrm>
            <a:off x="1775367" y="3463835"/>
            <a:ext cx="1860018" cy="830997"/>
          </a:xfrm>
          <a:prstGeom prst="rect">
            <a:avLst/>
          </a:prstGeom>
          <a:solidFill>
            <a:srgbClr val="F1FEE2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레이어를 </a:t>
            </a:r>
            <a:r>
              <a:rPr lang="ko-KR" altLang="en-US" sz="1200" b="1" dirty="0" err="1">
                <a:solidFill>
                  <a:srgbClr val="FF0000"/>
                </a:solidFill>
              </a:rPr>
              <a:t>쓸때에는</a:t>
            </a:r>
            <a:r>
              <a:rPr lang="ko-KR" altLang="en-US" sz="1200" b="1" dirty="0">
                <a:solidFill>
                  <a:srgbClr val="FF0000"/>
                </a:solidFill>
              </a:rPr>
              <a:t> 찌그러지면 안되고</a:t>
            </a:r>
            <a:r>
              <a:rPr lang="en-US" altLang="ko-KR" sz="1200" b="1" dirty="0">
                <a:solidFill>
                  <a:srgbClr val="FF0000"/>
                </a:solidFill>
              </a:rPr>
              <a:t>, /(</a:t>
            </a:r>
            <a:r>
              <a:rPr lang="ko-KR" altLang="en-US" sz="1200" b="1" dirty="0" err="1">
                <a:solidFill>
                  <a:srgbClr val="FF0000"/>
                </a:solidFill>
              </a:rPr>
              <a:t>슬러시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대문자를 사용하지 않는다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캡쳐_01</a:t>
            </a:r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캡쳐_02</a:t>
            </a:r>
            <a:endParaRPr/>
          </a:p>
        </p:txBody>
      </p:sp>
      <p:cxnSp>
        <p:nvCxnSpPr>
          <p:cNvPr id="53" name="Google Shape;53;p3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35AA905-CA93-4D2C-8655-70B71594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10" y="2117904"/>
            <a:ext cx="2859107" cy="66577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250791-C303-4173-97A1-FDED77688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2790" y="2117904"/>
            <a:ext cx="2941834" cy="66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0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레이어 캡쳐_0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레이어 캡쳐_0</a:t>
            </a:r>
            <a:r>
              <a:rPr lang="en-US" altLang="ko-KR" dirty="0"/>
              <a:t>4</a:t>
            </a:r>
            <a:endParaRPr dirty="0"/>
          </a:p>
        </p:txBody>
      </p:sp>
      <p:cxnSp>
        <p:nvCxnSpPr>
          <p:cNvPr id="53" name="Google Shape;53;p3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D3ABCBF-0D4D-4DEC-9568-7537404D4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09" y="1876604"/>
            <a:ext cx="3049611" cy="7432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17895B-D20D-49F6-B41B-ED7AB8F31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067" y="1876604"/>
            <a:ext cx="3139712" cy="74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5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레이어 캡쳐_</a:t>
            </a:r>
            <a:r>
              <a:rPr lang="en-US" altLang="ko-KR" dirty="0"/>
              <a:t>05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D9BA99-089D-435A-BB28-276A353D0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834" y="1977194"/>
            <a:ext cx="4579965" cy="70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9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</a:t>
            </a: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스마트폰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320 * 726</a:t>
            </a:r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프로토타입 – 태블릿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en-US" altLang="ko-KR" dirty="0"/>
              <a:t> 768 * 1987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cxnSp>
        <p:nvCxnSpPr>
          <p:cNvPr id="62" name="Google Shape;62;p4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BD0BD34-67FE-43CA-8C2B-DA3CBA8E5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9"/>
          <a:stretch/>
        </p:blipFill>
        <p:spPr>
          <a:xfrm>
            <a:off x="1046975" y="2166096"/>
            <a:ext cx="1492184" cy="6774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0E5D29-4F87-4E8D-9CA9-06268CF24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63" y="2166096"/>
            <a:ext cx="1807440" cy="7377953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A84DF38C-B087-4DDB-BB21-B33068E0E80D}"/>
              </a:ext>
            </a:extLst>
          </p:cNvPr>
          <p:cNvSpPr txBox="1"/>
          <p:nvPr/>
        </p:nvSpPr>
        <p:spPr>
          <a:xfrm>
            <a:off x="2291198" y="1553241"/>
            <a:ext cx="1049648" cy="769441"/>
          </a:xfrm>
          <a:prstGeom prst="rect">
            <a:avLst/>
          </a:prstGeom>
          <a:solidFill>
            <a:srgbClr val="F1FEE2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Dubai" panose="020B0604020202020204" pitchFamily="34" charset="-78"/>
                <a:cs typeface="Dubai" panose="020B0604020202020204" pitchFamily="34" charset="-78"/>
              </a:rPr>
              <a:t>320px</a:t>
            </a:r>
          </a:p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Dubai" panose="020B0604020202020204" pitchFamily="34" charset="-78"/>
                <a:cs typeface="Dubai" panose="020B0604020202020204" pitchFamily="34" charset="-78"/>
              </a:rPr>
              <a:t> (</a:t>
            </a:r>
            <a:r>
              <a:rPr lang="ko-KR" altLang="en-US" sz="1100" b="1" dirty="0">
                <a:solidFill>
                  <a:srgbClr val="FF0000"/>
                </a:solidFill>
                <a:latin typeface="Dubai" panose="020B0604020202020204" pitchFamily="34" charset="-78"/>
                <a:cs typeface="Dubai" panose="020B0604020202020204" pitchFamily="34" charset="-78"/>
              </a:rPr>
              <a:t>단위까지 입력해야 할 필요가 있음</a:t>
            </a:r>
            <a:r>
              <a:rPr lang="en-US" altLang="ko-KR" sz="1100" b="1" dirty="0">
                <a:solidFill>
                  <a:srgbClr val="FF0000"/>
                </a:solidFill>
                <a:latin typeface="Dubai" panose="020B0604020202020204" pitchFamily="34" charset="-78"/>
                <a:cs typeface="Dubai" panose="020B0604020202020204" pitchFamily="34" charset="-78"/>
              </a:rPr>
              <a:t>)</a:t>
            </a:r>
            <a:endParaRPr lang="ko-KR" altLang="en-US" sz="1100" b="1" dirty="0">
              <a:solidFill>
                <a:srgbClr val="FF0000"/>
              </a:solidFill>
              <a:latin typeface="Dubai" panose="020B0604020202020204" pitchFamily="34" charset="-78"/>
              <a:cs typeface="Dubai" panose="020B0604020202020204" pitchFamily="34" charset="-7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FE7D26-1291-46F1-99C8-F84F57F020C4}"/>
              </a:ext>
            </a:extLst>
          </p:cNvPr>
          <p:cNvSpPr/>
          <p:nvPr/>
        </p:nvSpPr>
        <p:spPr>
          <a:xfrm>
            <a:off x="2539159" y="3200400"/>
            <a:ext cx="1049643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2728E5-2853-4F37-9DC1-E6D1B1BB686E}"/>
              </a:ext>
            </a:extLst>
          </p:cNvPr>
          <p:cNvSpPr/>
          <p:nvPr/>
        </p:nvSpPr>
        <p:spPr>
          <a:xfrm>
            <a:off x="0" y="3211682"/>
            <a:ext cx="1049643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DF38C-B087-4DDB-BB21-B33068E0E80D}"/>
              </a:ext>
            </a:extLst>
          </p:cNvPr>
          <p:cNvSpPr txBox="1"/>
          <p:nvPr/>
        </p:nvSpPr>
        <p:spPr>
          <a:xfrm>
            <a:off x="2638398" y="3788286"/>
            <a:ext cx="1390277" cy="646331"/>
          </a:xfrm>
          <a:prstGeom prst="rect">
            <a:avLst/>
          </a:prstGeom>
          <a:solidFill>
            <a:srgbClr val="FEE8FC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이렇게 이어서 붙여서 디자인을 해도 됨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255</Words>
  <Application>Microsoft Office PowerPoint</Application>
  <PresentationFormat>A4 용지(210x297mm)</PresentationFormat>
  <Paragraphs>56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Malgun Gothic</vt:lpstr>
      <vt:lpstr>Arial</vt:lpstr>
      <vt:lpstr>Calibri</vt:lpstr>
      <vt:lpstr>Dubai</vt:lpstr>
      <vt:lpstr>디자인 사용자 지정</vt:lpstr>
      <vt:lpstr>Office 테마</vt:lpstr>
      <vt:lpstr>PowerPoint 프레젠테이션</vt:lpstr>
      <vt:lpstr>01.  페이지 스케치</vt:lpstr>
      <vt:lpstr>01.  페이지 스케치</vt:lpstr>
      <vt:lpstr>01.  페이지 스케치</vt:lpstr>
      <vt:lpstr>02.  프로토타입 제작- 레이어 구조</vt:lpstr>
      <vt:lpstr>02.  프로토타입 제작- 레이어 구조</vt:lpstr>
      <vt:lpstr>02.  프로토타입 제작- 레이어 구조</vt:lpstr>
      <vt:lpstr>02.  프로토타입 제작- 레이어 구조</vt:lpstr>
      <vt:lpstr>02.  프로토타입 제작</vt:lpstr>
      <vt:lpstr>02.  프로토타입 제작 </vt:lpstr>
      <vt:lpstr>02.  프로토타입 제작 </vt:lpstr>
      <vt:lpstr>02.  프로토타입 제작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aytjoeun</cp:lastModifiedBy>
  <cp:revision>4</cp:revision>
  <dcterms:created xsi:type="dcterms:W3CDTF">2021-08-19T04:35:51Z</dcterms:created>
  <dcterms:modified xsi:type="dcterms:W3CDTF">2021-09-14T02:01:12Z</dcterms:modified>
</cp:coreProperties>
</file>